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472" r:id="rId5"/>
    <p:sldId id="474" r:id="rId6"/>
    <p:sldId id="471" r:id="rId7"/>
    <p:sldId id="256" r:id="rId8"/>
  </p:sldIdLst>
  <p:sldSz cx="6858000" cy="9906000" type="A4"/>
  <p:notesSz cx="9906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9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0107D8-57DC-463E-87F2-C39095B60191}" v="21" dt="2026-08-13T11:42:47.492"/>
    <p1510:client id="{EA02A06D-0407-43A7-A948-5CAB63204775}" v="77" dt="2026-08-13T11:32:53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2556" y="-1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vanny Zapata" userId="fdad7e82-a22f-443a-8b71-e61d8c292b5e" providerId="ADAL" clId="{19ECC8A1-A9F5-4ACC-B257-1C0F6BDECBF7}"/>
    <pc:docChg chg="custSel modSld">
      <pc:chgData name="Giovanny Zapata" userId="fdad7e82-a22f-443a-8b71-e61d8c292b5e" providerId="ADAL" clId="{19ECC8A1-A9F5-4ACC-B257-1C0F6BDECBF7}" dt="2026-08-13T11:42:47.492" v="65" actId="164"/>
      <pc:docMkLst>
        <pc:docMk/>
      </pc:docMkLst>
      <pc:sldChg chg="modSp mod">
        <pc:chgData name="Giovanny Zapata" userId="fdad7e82-a22f-443a-8b71-e61d8c292b5e" providerId="ADAL" clId="{19ECC8A1-A9F5-4ACC-B257-1C0F6BDECBF7}" dt="2026-08-13T11:42:08.005" v="59" actId="27107"/>
        <pc:sldMkLst>
          <pc:docMk/>
          <pc:sldMk cId="0" sldId="256"/>
        </pc:sldMkLst>
        <pc:spChg chg="mod">
          <ac:chgData name="Giovanny Zapata" userId="fdad7e82-a22f-443a-8b71-e61d8c292b5e" providerId="ADAL" clId="{19ECC8A1-A9F5-4ACC-B257-1C0F6BDECBF7}" dt="2026-08-13T11:42:08.005" v="59" actId="27107"/>
          <ac:spMkLst>
            <pc:docMk/>
            <pc:sldMk cId="0" sldId="256"/>
            <ac:spMk id="18" creationId="{00000000-0000-0000-0000-000000000000}"/>
          </ac:spMkLst>
        </pc:spChg>
      </pc:sldChg>
      <pc:sldChg chg="addSp delSp modSp mod">
        <pc:chgData name="Giovanny Zapata" userId="fdad7e82-a22f-443a-8b71-e61d8c292b5e" providerId="ADAL" clId="{19ECC8A1-A9F5-4ACC-B257-1C0F6BDECBF7}" dt="2026-08-13T11:42:47.492" v="65" actId="164"/>
        <pc:sldMkLst>
          <pc:docMk/>
          <pc:sldMk cId="2536861528" sldId="471"/>
        </pc:sldMkLst>
        <pc:spChg chg="mod">
          <ac:chgData name="Giovanny Zapata" userId="fdad7e82-a22f-443a-8b71-e61d8c292b5e" providerId="ADAL" clId="{19ECC8A1-A9F5-4ACC-B257-1C0F6BDECBF7}" dt="2026-08-13T11:11:12.691" v="58" actId="108"/>
          <ac:spMkLst>
            <pc:docMk/>
            <pc:sldMk cId="2536861528" sldId="471"/>
            <ac:spMk id="3" creationId="{011C5E64-574B-5853-05D1-BB6E74F91391}"/>
          </ac:spMkLst>
        </pc:spChg>
        <pc:grpChg chg="add mod">
          <ac:chgData name="Giovanny Zapata" userId="fdad7e82-a22f-443a-8b71-e61d8c292b5e" providerId="ADAL" clId="{19ECC8A1-A9F5-4ACC-B257-1C0F6BDECBF7}" dt="2026-08-13T11:42:47.492" v="65" actId="164"/>
          <ac:grpSpMkLst>
            <pc:docMk/>
            <pc:sldMk cId="2536861528" sldId="471"/>
            <ac:grpSpMk id="6" creationId="{F2461477-20A5-68E1-FCF2-3644CFC8C5A9}"/>
          </ac:grpSpMkLst>
        </pc:grpChg>
        <pc:grpChg chg="add mod">
          <ac:chgData name="Giovanny Zapata" userId="fdad7e82-a22f-443a-8b71-e61d8c292b5e" providerId="ADAL" clId="{19ECC8A1-A9F5-4ACC-B257-1C0F6BDECBF7}" dt="2026-08-13T11:42:47.492" v="65" actId="164"/>
          <ac:grpSpMkLst>
            <pc:docMk/>
            <pc:sldMk cId="2536861528" sldId="471"/>
            <ac:grpSpMk id="10" creationId="{E572024E-667A-45A8-E044-C1C150996DED}"/>
          </ac:grpSpMkLst>
        </pc:grpChg>
        <pc:picChg chg="add mod">
          <ac:chgData name="Giovanny Zapata" userId="fdad7e82-a22f-443a-8b71-e61d8c292b5e" providerId="ADAL" clId="{19ECC8A1-A9F5-4ACC-B257-1C0F6BDECBF7}" dt="2026-08-13T11:42:47.492" v="65" actId="164"/>
          <ac:picMkLst>
            <pc:docMk/>
            <pc:sldMk cId="2536861528" sldId="471"/>
            <ac:picMk id="5" creationId="{A69A4CF9-D356-EDF7-4CA7-ACD624038995}"/>
          </ac:picMkLst>
        </pc:picChg>
        <pc:picChg chg="del mod">
          <ac:chgData name="Giovanny Zapata" userId="fdad7e82-a22f-443a-8b71-e61d8c292b5e" providerId="ADAL" clId="{19ECC8A1-A9F5-4ACC-B257-1C0F6BDECBF7}" dt="2026-08-13T11:09:47.850" v="51" actId="478"/>
          <ac:picMkLst>
            <pc:docMk/>
            <pc:sldMk cId="2536861528" sldId="471"/>
            <ac:picMk id="5" creationId="{DEAB983D-A0CC-01E2-9BA5-74AC87384381}"/>
          </ac:picMkLst>
        </pc:picChg>
        <pc:cxnChg chg="mod">
          <ac:chgData name="Giovanny Zapata" userId="fdad7e82-a22f-443a-8b71-e61d8c292b5e" providerId="ADAL" clId="{19ECC8A1-A9F5-4ACC-B257-1C0F6BDECBF7}" dt="2026-08-13T11:09:41.810" v="49" actId="1076"/>
          <ac:cxnSpMkLst>
            <pc:docMk/>
            <pc:sldMk cId="2536861528" sldId="471"/>
            <ac:cxnSpMk id="7" creationId="{9E7C3F0A-EF87-E246-6621-E9C6AD74F303}"/>
          </ac:cxnSpMkLst>
        </pc:cxnChg>
        <pc:cxnChg chg="add mod">
          <ac:chgData name="Giovanny Zapata" userId="fdad7e82-a22f-443a-8b71-e61d8c292b5e" providerId="ADAL" clId="{19ECC8A1-A9F5-4ACC-B257-1C0F6BDECBF7}" dt="2026-08-13T11:42:43.579" v="64" actId="1076"/>
          <ac:cxnSpMkLst>
            <pc:docMk/>
            <pc:sldMk cId="2536861528" sldId="471"/>
            <ac:cxnSpMk id="9" creationId="{8D5BA8DF-57E2-6586-C21C-4902239FDB5A}"/>
          </ac:cxnSpMkLst>
        </pc:cxnChg>
      </pc:sldChg>
      <pc:sldChg chg="modSp mod">
        <pc:chgData name="Giovanny Zapata" userId="fdad7e82-a22f-443a-8b71-e61d8c292b5e" providerId="ADAL" clId="{19ECC8A1-A9F5-4ACC-B257-1C0F6BDECBF7}" dt="2026-08-13T11:09:14.634" v="44" actId="20577"/>
        <pc:sldMkLst>
          <pc:docMk/>
          <pc:sldMk cId="2094216826" sldId="472"/>
        </pc:sldMkLst>
        <pc:spChg chg="mod">
          <ac:chgData name="Giovanny Zapata" userId="fdad7e82-a22f-443a-8b71-e61d8c292b5e" providerId="ADAL" clId="{19ECC8A1-A9F5-4ACC-B257-1C0F6BDECBF7}" dt="2026-08-13T11:09:14.634" v="44" actId="20577"/>
          <ac:spMkLst>
            <pc:docMk/>
            <pc:sldMk cId="2094216826" sldId="472"/>
            <ac:spMk id="12" creationId="{B17A3B39-EBF0-1528-D32C-6B9F969AB19F}"/>
          </ac:spMkLst>
        </pc:spChg>
        <pc:grpChg chg="mod">
          <ac:chgData name="Giovanny Zapata" userId="fdad7e82-a22f-443a-8b71-e61d8c292b5e" providerId="ADAL" clId="{19ECC8A1-A9F5-4ACC-B257-1C0F6BDECBF7}" dt="2026-08-13T11:08:55.957" v="40" actId="1076"/>
          <ac:grpSpMkLst>
            <pc:docMk/>
            <pc:sldMk cId="2094216826" sldId="472"/>
            <ac:grpSpMk id="2" creationId="{2BCA0B8A-6A84-5A7B-3BC8-FE17D1F5DA1A}"/>
          </ac:grpSpMkLst>
        </pc:grpChg>
      </pc:sldChg>
      <pc:sldChg chg="addSp modSp mod">
        <pc:chgData name="Giovanny Zapata" userId="fdad7e82-a22f-443a-8b71-e61d8c292b5e" providerId="ADAL" clId="{19ECC8A1-A9F5-4ACC-B257-1C0F6BDECBF7}" dt="2026-08-13T11:10:31.642" v="56" actId="1076"/>
        <pc:sldMkLst>
          <pc:docMk/>
          <pc:sldMk cId="352489425" sldId="474"/>
        </pc:sldMkLst>
        <pc:spChg chg="add mod">
          <ac:chgData name="Giovanny Zapata" userId="fdad7e82-a22f-443a-8b71-e61d8c292b5e" providerId="ADAL" clId="{19ECC8A1-A9F5-4ACC-B257-1C0F6BDECBF7}" dt="2026-08-13T11:10:31.642" v="56" actId="1076"/>
          <ac:spMkLst>
            <pc:docMk/>
            <pc:sldMk cId="352489425" sldId="474"/>
            <ac:spMk id="3" creationId="{34AF9C3E-ADFD-8024-192E-A578B2DD241A}"/>
          </ac:spMkLst>
        </pc:spChg>
        <pc:spChg chg="mod">
          <ac:chgData name="Giovanny Zapata" userId="fdad7e82-a22f-443a-8b71-e61d8c292b5e" providerId="ADAL" clId="{19ECC8A1-A9F5-4ACC-B257-1C0F6BDECBF7}" dt="2026-08-13T11:09:19.137" v="48" actId="20577"/>
          <ac:spMkLst>
            <pc:docMk/>
            <pc:sldMk cId="352489425" sldId="474"/>
            <ac:spMk id="11" creationId="{2EDCBB58-0CBF-C34B-6800-BA998797975B}"/>
          </ac:spMkLst>
        </pc:spChg>
      </pc:sldChg>
    </pc:docChg>
  </pc:docChgLst>
  <pc:docChgLst>
    <pc:chgData name="Kaitlyn Biggs" userId="168fec03-7643-4096-8524-068d2299ec78" providerId="ADAL" clId="{F37CDABB-940B-48B9-8955-8212CE87FBB7}"/>
    <pc:docChg chg="undo redo custSel addSld delSld modSld">
      <pc:chgData name="Kaitlyn Biggs" userId="168fec03-7643-4096-8524-068d2299ec78" providerId="ADAL" clId="{F37CDABB-940B-48B9-8955-8212CE87FBB7}" dt="2026-08-13T11:33:02.687" v="574" actId="207"/>
      <pc:docMkLst>
        <pc:docMk/>
      </pc:docMkLst>
      <pc:sldChg chg="addSp delSp modSp mod">
        <pc:chgData name="Kaitlyn Biggs" userId="168fec03-7643-4096-8524-068d2299ec78" providerId="ADAL" clId="{F37CDABB-940B-48B9-8955-8212CE87FBB7}" dt="2026-08-13T11:33:02.687" v="574" actId="207"/>
        <pc:sldMkLst>
          <pc:docMk/>
          <pc:sldMk cId="0" sldId="256"/>
        </pc:sldMkLst>
        <pc:spChg chg="add del mod">
          <ac:chgData name="Kaitlyn Biggs" userId="168fec03-7643-4096-8524-068d2299ec78" providerId="ADAL" clId="{F37CDABB-940B-48B9-8955-8212CE87FBB7}" dt="2026-08-13T11:26:04.357" v="545" actId="107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itlyn Biggs" userId="168fec03-7643-4096-8524-068d2299ec78" providerId="ADAL" clId="{F37CDABB-940B-48B9-8955-8212CE87FBB7}" dt="2026-08-13T11:17:55.231" v="519" actId="1076"/>
          <ac:spMkLst>
            <pc:docMk/>
            <pc:sldMk cId="0" sldId="256"/>
            <ac:spMk id="89" creationId="{00000000-0000-0000-0000-000000000000}"/>
          </ac:spMkLst>
        </pc:spChg>
        <pc:spChg chg="del">
          <ac:chgData name="Kaitlyn Biggs" userId="168fec03-7643-4096-8524-068d2299ec78" providerId="ADAL" clId="{F37CDABB-940B-48B9-8955-8212CE87FBB7}" dt="2026-08-13T11:09:41.603" v="498" actId="478"/>
          <ac:spMkLst>
            <pc:docMk/>
            <pc:sldMk cId="0" sldId="256"/>
            <ac:spMk id="128" creationId="{08465239-4899-1E47-0E21-89B6FCC00A24}"/>
          </ac:spMkLst>
        </pc:spChg>
        <pc:spChg chg="del">
          <ac:chgData name="Kaitlyn Biggs" userId="168fec03-7643-4096-8524-068d2299ec78" providerId="ADAL" clId="{F37CDABB-940B-48B9-8955-8212CE87FBB7}" dt="2026-08-13T11:09:52.084" v="503" actId="478"/>
          <ac:spMkLst>
            <pc:docMk/>
            <pc:sldMk cId="0" sldId="256"/>
            <ac:spMk id="130" creationId="{0070FA15-8EF7-8530-5261-90FAFB7E878C}"/>
          </ac:spMkLst>
        </pc:spChg>
        <pc:spChg chg="del">
          <ac:chgData name="Kaitlyn Biggs" userId="168fec03-7643-4096-8524-068d2299ec78" providerId="ADAL" clId="{F37CDABB-940B-48B9-8955-8212CE87FBB7}" dt="2026-08-13T11:09:53.493" v="504" actId="478"/>
          <ac:spMkLst>
            <pc:docMk/>
            <pc:sldMk cId="0" sldId="256"/>
            <ac:spMk id="132" creationId="{DFFC792B-6CAD-8B8C-B51E-A9EF7BEC0EF8}"/>
          </ac:spMkLst>
        </pc:spChg>
        <pc:spChg chg="del">
          <ac:chgData name="Kaitlyn Biggs" userId="168fec03-7643-4096-8524-068d2299ec78" providerId="ADAL" clId="{F37CDABB-940B-48B9-8955-8212CE87FBB7}" dt="2026-08-13T11:09:57.845" v="507" actId="478"/>
          <ac:spMkLst>
            <pc:docMk/>
            <pc:sldMk cId="0" sldId="256"/>
            <ac:spMk id="134" creationId="{5A196DCE-26B8-8E78-3FAE-E9E431DB875E}"/>
          </ac:spMkLst>
        </pc:spChg>
        <pc:spChg chg="del">
          <ac:chgData name="Kaitlyn Biggs" userId="168fec03-7643-4096-8524-068d2299ec78" providerId="ADAL" clId="{F37CDABB-940B-48B9-8955-8212CE87FBB7}" dt="2026-08-13T11:09:59.013" v="508" actId="478"/>
          <ac:spMkLst>
            <pc:docMk/>
            <pc:sldMk cId="0" sldId="256"/>
            <ac:spMk id="136" creationId="{C13C235E-6FD9-6BA6-649E-1CA78E858529}"/>
          </ac:spMkLst>
        </pc:spChg>
        <pc:spChg chg="del">
          <ac:chgData name="Kaitlyn Biggs" userId="168fec03-7643-4096-8524-068d2299ec78" providerId="ADAL" clId="{F37CDABB-940B-48B9-8955-8212CE87FBB7}" dt="2026-08-13T11:09:46.125" v="500" actId="478"/>
          <ac:spMkLst>
            <pc:docMk/>
            <pc:sldMk cId="0" sldId="256"/>
            <ac:spMk id="138" creationId="{1D51A907-484C-9233-77F3-AB2EBFE53843}"/>
          </ac:spMkLst>
        </pc:spChg>
        <pc:spChg chg="del">
          <ac:chgData name="Kaitlyn Biggs" userId="168fec03-7643-4096-8524-068d2299ec78" providerId="ADAL" clId="{F37CDABB-940B-48B9-8955-8212CE87FBB7}" dt="2026-08-13T11:09:47.541" v="501" actId="478"/>
          <ac:spMkLst>
            <pc:docMk/>
            <pc:sldMk cId="0" sldId="256"/>
            <ac:spMk id="140" creationId="{8A5A124A-1CF9-B34A-A0C8-D9B8788C2FB5}"/>
          </ac:spMkLst>
        </pc:spChg>
        <pc:spChg chg="del">
          <ac:chgData name="Kaitlyn Biggs" userId="168fec03-7643-4096-8524-068d2299ec78" providerId="ADAL" clId="{F37CDABB-940B-48B9-8955-8212CE87FBB7}" dt="2026-08-13T11:09:49.198" v="502" actId="478"/>
          <ac:spMkLst>
            <pc:docMk/>
            <pc:sldMk cId="0" sldId="256"/>
            <ac:spMk id="142" creationId="{565BC9FB-22A2-C689-FE18-D5AA797B6CC2}"/>
          </ac:spMkLst>
        </pc:spChg>
        <pc:spChg chg="del">
          <ac:chgData name="Kaitlyn Biggs" userId="168fec03-7643-4096-8524-068d2299ec78" providerId="ADAL" clId="{F37CDABB-940B-48B9-8955-8212CE87FBB7}" dt="2026-08-13T11:09:54.925" v="505" actId="478"/>
          <ac:spMkLst>
            <pc:docMk/>
            <pc:sldMk cId="0" sldId="256"/>
            <ac:spMk id="144" creationId="{0C835208-B3D6-4D1E-52C7-74B94F47D31C}"/>
          </ac:spMkLst>
        </pc:spChg>
        <pc:spChg chg="del">
          <ac:chgData name="Kaitlyn Biggs" userId="168fec03-7643-4096-8524-068d2299ec78" providerId="ADAL" clId="{F37CDABB-940B-48B9-8955-8212CE87FBB7}" dt="2026-08-13T11:09:43.498" v="499" actId="478"/>
          <ac:spMkLst>
            <pc:docMk/>
            <pc:sldMk cId="0" sldId="256"/>
            <ac:spMk id="146" creationId="{C024B3FB-AB5E-5003-BF5D-3DE7C4DA30CC}"/>
          </ac:spMkLst>
        </pc:spChg>
        <pc:spChg chg="del">
          <ac:chgData name="Kaitlyn Biggs" userId="168fec03-7643-4096-8524-068d2299ec78" providerId="ADAL" clId="{F37CDABB-940B-48B9-8955-8212CE87FBB7}" dt="2026-08-13T11:09:56.403" v="506" actId="478"/>
          <ac:spMkLst>
            <pc:docMk/>
            <pc:sldMk cId="0" sldId="256"/>
            <ac:spMk id="148" creationId="{78135F5C-9CFD-E9F4-C8D3-91187D2204EA}"/>
          </ac:spMkLst>
        </pc:spChg>
        <pc:spChg chg="del">
          <ac:chgData name="Kaitlyn Biggs" userId="168fec03-7643-4096-8524-068d2299ec78" providerId="ADAL" clId="{F37CDABB-940B-48B9-8955-8212CE87FBB7}" dt="2026-08-13T11:10:04.332" v="511" actId="478"/>
          <ac:spMkLst>
            <pc:docMk/>
            <pc:sldMk cId="0" sldId="256"/>
            <ac:spMk id="150" creationId="{03F43FCF-F191-BC01-E89E-5433B811A5A3}"/>
          </ac:spMkLst>
        </pc:spChg>
        <pc:graphicFrameChg chg="mod">
          <ac:chgData name="Kaitlyn Biggs" userId="168fec03-7643-4096-8524-068d2299ec78" providerId="ADAL" clId="{F37CDABB-940B-48B9-8955-8212CE87FBB7}" dt="2026-08-13T11:25:54.799" v="540"/>
          <ac:graphicFrameMkLst>
            <pc:docMk/>
            <pc:sldMk cId="0" sldId="256"/>
            <ac:graphicFrameMk id="45" creationId="{00000000-0000-0000-0000-000000000000}"/>
          </ac:graphicFrameMkLst>
        </pc:graphicFrame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3" creationId="{4257A929-1EE8-68C9-0E49-63957A0EF926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5" creationId="{853EAD8C-E8E0-DA84-FDC8-4FF597F5F26B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7" creationId="{F59AE241-B68A-5ACA-7D02-12DFBC5B87FB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9" creationId="{87671935-E2F7-4DBD-BB8C-36A732EE076D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23" creationId="{E7C9DC75-26D6-6CF3-3A81-879BCC17CEE2}"/>
          </ac:picMkLst>
        </pc:picChg>
        <pc:picChg chg="add mod">
          <ac:chgData name="Kaitlyn Biggs" userId="168fec03-7643-4096-8524-068d2299ec78" providerId="ADAL" clId="{F37CDABB-940B-48B9-8955-8212CE87FBB7}" dt="2026-08-13T11:25:26.189" v="537" actId="1076"/>
          <ac:picMkLst>
            <pc:docMk/>
            <pc:sldMk cId="0" sldId="256"/>
            <ac:picMk id="35" creationId="{067066A3-C33C-0E0A-A96E-8D96C797B296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47" creationId="{68B7E3B3-A44B-DACB-750D-46203714A9B2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59" creationId="{B3CF152E-B198-B915-9F38-DCA8D83B90B8}"/>
          </ac:picMkLst>
        </pc:picChg>
        <pc:picChg chg="add del mod">
          <ac:chgData name="Kaitlyn Biggs" userId="168fec03-7643-4096-8524-068d2299ec78" providerId="ADAL" clId="{F37CDABB-940B-48B9-8955-8212CE87FBB7}" dt="2026-08-13T11:26:44.987" v="549" actId="478"/>
          <ac:picMkLst>
            <pc:docMk/>
            <pc:sldMk cId="0" sldId="256"/>
            <ac:picMk id="71" creationId="{14B1B573-5D1E-5D0F-B5EE-A12E45C87570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83" creationId="{9EB99620-2835-D7B8-3ACF-1201C111BCEB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92" creationId="{B1E65E84-B5FC-6ABC-8768-389BC18319EE}"/>
          </ac:picMkLst>
        </pc:picChg>
        <pc:picChg chg="add mod">
          <ac:chgData name="Kaitlyn Biggs" userId="168fec03-7643-4096-8524-068d2299ec78" providerId="ADAL" clId="{F37CDABB-940B-48B9-8955-8212CE87FBB7}" dt="2026-08-13T11:31:41.283" v="568" actId="207"/>
          <ac:picMkLst>
            <pc:docMk/>
            <pc:sldMk cId="0" sldId="256"/>
            <ac:picMk id="94" creationId="{82DB45C9-60E6-CEE6-EB86-A675903B133C}"/>
          </ac:picMkLst>
        </pc:picChg>
        <pc:picChg chg="add mod">
          <ac:chgData name="Kaitlyn Biggs" userId="168fec03-7643-4096-8524-068d2299ec78" providerId="ADAL" clId="{F37CDABB-940B-48B9-8955-8212CE87FBB7}" dt="2026-08-13T11:33:02.687" v="574" actId="207"/>
          <ac:picMkLst>
            <pc:docMk/>
            <pc:sldMk cId="0" sldId="256"/>
            <ac:picMk id="101" creationId="{E6095B13-F4ED-2E1F-008D-0269C2AC7C01}"/>
          </ac:picMkLst>
        </pc:picChg>
      </pc:sldChg>
      <pc:sldChg chg="addSp delSp modSp mod">
        <pc:chgData name="Kaitlyn Biggs" userId="168fec03-7643-4096-8524-068d2299ec78" providerId="ADAL" clId="{F37CDABB-940B-48B9-8955-8212CE87FBB7}" dt="2026-08-13T10:54:49.184" v="487" actId="1076"/>
        <pc:sldMkLst>
          <pc:docMk/>
          <pc:sldMk cId="2094216826" sldId="472"/>
        </pc:sldMkLst>
        <pc:spChg chg="add mod">
          <ac:chgData name="Kaitlyn Biggs" userId="168fec03-7643-4096-8524-068d2299ec78" providerId="ADAL" clId="{F37CDABB-940B-48B9-8955-8212CE87FBB7}" dt="2026-08-13T10:50:36.955" v="441" actId="1076"/>
          <ac:spMkLst>
            <pc:docMk/>
            <pc:sldMk cId="2094216826" sldId="472"/>
            <ac:spMk id="9" creationId="{8ABFF02C-15F5-74DF-6470-25D89A098CDA}"/>
          </ac:spMkLst>
        </pc:spChg>
        <pc:spChg chg="add del mod">
          <ac:chgData name="Kaitlyn Biggs" userId="168fec03-7643-4096-8524-068d2299ec78" providerId="ADAL" clId="{F37CDABB-940B-48B9-8955-8212CE87FBB7}" dt="2026-08-13T10:54:30.352" v="472" actId="478"/>
          <ac:spMkLst>
            <pc:docMk/>
            <pc:sldMk cId="2094216826" sldId="472"/>
            <ac:spMk id="11" creationId="{BA2B756E-E9A1-6DDC-7F47-F89B8FFD5E90}"/>
          </ac:spMkLst>
        </pc:spChg>
        <pc:spChg chg="add del mod">
          <ac:chgData name="Kaitlyn Biggs" userId="168fec03-7643-4096-8524-068d2299ec78" providerId="ADAL" clId="{F37CDABB-940B-48B9-8955-8212CE87FBB7}" dt="2026-08-13T10:54:45.473" v="486" actId="403"/>
          <ac:spMkLst>
            <pc:docMk/>
            <pc:sldMk cId="2094216826" sldId="472"/>
            <ac:spMk id="12" creationId="{B17A3B39-EBF0-1528-D32C-6B9F969AB19F}"/>
          </ac:spMkLst>
        </pc:spChg>
        <pc:grpChg chg="mod">
          <ac:chgData name="Kaitlyn Biggs" userId="168fec03-7643-4096-8524-068d2299ec78" providerId="ADAL" clId="{F37CDABB-940B-48B9-8955-8212CE87FBB7}" dt="2026-08-13T10:54:49.184" v="487" actId="1076"/>
          <ac:grpSpMkLst>
            <pc:docMk/>
            <pc:sldMk cId="2094216826" sldId="472"/>
            <ac:grpSpMk id="2" creationId="{2BCA0B8A-6A84-5A7B-3BC8-FE17D1F5DA1A}"/>
          </ac:grpSpMkLst>
        </pc:grpChg>
      </pc:sldChg>
      <pc:sldChg chg="delSp add del mod">
        <pc:chgData name="Kaitlyn Biggs" userId="168fec03-7643-4096-8524-068d2299ec78" providerId="ADAL" clId="{F37CDABB-940B-48B9-8955-8212CE87FBB7}" dt="2026-08-13T10:54:20.415" v="467" actId="47"/>
        <pc:sldMkLst>
          <pc:docMk/>
          <pc:sldMk cId="2289555777" sldId="473"/>
        </pc:sldMkLst>
        <pc:grpChg chg="del">
          <ac:chgData name="Kaitlyn Biggs" userId="168fec03-7643-4096-8524-068d2299ec78" providerId="ADAL" clId="{F37CDABB-940B-48B9-8955-8212CE87FBB7}" dt="2026-08-13T10:53:12.473" v="444" actId="478"/>
          <ac:grpSpMkLst>
            <pc:docMk/>
            <pc:sldMk cId="2289555777" sldId="473"/>
            <ac:grpSpMk id="2" creationId="{1C00B66B-D068-2C9F-F608-0CB2A2E96EA7}"/>
          </ac:grpSpMkLst>
        </pc:grpChg>
      </pc:sldChg>
      <pc:sldChg chg="addSp delSp modSp add mod">
        <pc:chgData name="Kaitlyn Biggs" userId="168fec03-7643-4096-8524-068d2299ec78" providerId="ADAL" clId="{F37CDABB-940B-48B9-8955-8212CE87FBB7}" dt="2026-08-13T11:00:21.182" v="497" actId="20577"/>
        <pc:sldMkLst>
          <pc:docMk/>
          <pc:sldMk cId="352489425" sldId="474"/>
        </pc:sldMkLst>
        <pc:spChg chg="mod">
          <ac:chgData name="Kaitlyn Biggs" userId="168fec03-7643-4096-8524-068d2299ec78" providerId="ADAL" clId="{F37CDABB-940B-48B9-8955-8212CE87FBB7}" dt="2026-08-13T11:00:21.182" v="497" actId="20577"/>
          <ac:spMkLst>
            <pc:docMk/>
            <pc:sldMk cId="352489425" sldId="474"/>
            <ac:spMk id="11" creationId="{2EDCBB58-0CBF-C34B-6800-BA998797975B}"/>
          </ac:spMkLst>
        </pc:spChg>
        <pc:spChg chg="del">
          <ac:chgData name="Kaitlyn Biggs" userId="168fec03-7643-4096-8524-068d2299ec78" providerId="ADAL" clId="{F37CDABB-940B-48B9-8955-8212CE87FBB7}" dt="2026-08-13T10:53:50.540" v="451" actId="478"/>
          <ac:spMkLst>
            <pc:docMk/>
            <pc:sldMk cId="352489425" sldId="474"/>
            <ac:spMk id="12" creationId="{182A9091-FE26-D895-3D44-E12B75B19774}"/>
          </ac:spMkLst>
        </pc:spChg>
        <pc:grpChg chg="del">
          <ac:chgData name="Kaitlyn Biggs" userId="168fec03-7643-4096-8524-068d2299ec78" providerId="ADAL" clId="{F37CDABB-940B-48B9-8955-8212CE87FBB7}" dt="2026-08-13T10:53:40.325" v="446" actId="478"/>
          <ac:grpSpMkLst>
            <pc:docMk/>
            <pc:sldMk cId="352489425" sldId="474"/>
            <ac:grpSpMk id="2" creationId="{588EA6AC-D381-F4D5-4C0C-F6096833FDAC}"/>
          </ac:grpSpMkLst>
        </pc:grpChg>
        <pc:picChg chg="add mod">
          <ac:chgData name="Kaitlyn Biggs" userId="168fec03-7643-4096-8524-068d2299ec78" providerId="ADAL" clId="{F37CDABB-940B-48B9-8955-8212CE87FBB7}" dt="2026-08-13T10:54:13.483" v="466" actId="1076"/>
          <ac:picMkLst>
            <pc:docMk/>
            <pc:sldMk cId="352489425" sldId="474"/>
            <ac:picMk id="10" creationId="{D30C9E99-935A-E6EE-ADB0-114214EE73A6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59-40D5-94CE-5150919B3DAE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59-40D5-94CE-5150919B3DAE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0.69</c:v>
                </c:pt>
                <c:pt idx="1">
                  <c:v>0.31000000000000005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59-40D5-94CE-5150919B3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EB-474F-898E-A64F94F611A0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EB-474F-898E-A64F94F611A0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EB-474F-898E-A64F94F611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A7-417C-AF72-1FA9FA153600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A7-417C-AF72-1FA9FA153600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0.78</c:v>
                </c:pt>
                <c:pt idx="1">
                  <c:v>0.21999999999999997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A7-417C-AF72-1FA9FA153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FD-4040-9E62-BC4007C98EC5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FD-4040-9E62-BC4007C98EC5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FD-4040-9E62-BC4007C98E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94-4DC4-94A8-45B37FBAB52C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94-4DC4-94A8-45B37FBAB52C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0.49</c:v>
                </c:pt>
                <c:pt idx="1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94-4DC4-94A8-45B37FBAB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5D-4CEA-9D1B-24407AB74ADB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5D-4CEA-9D1B-24407AB74ADB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5D-4CEA-9D1B-24407AB74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FCE-437C-A24E-1AE00BF75BFE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CE-437C-A24E-1AE00BF75BFE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E-437C-A24E-1AE00BF75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48-402B-A461-A6A63AE9C74C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48-402B-A461-A6A63AE9C74C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48-402B-A461-A6A63AE9C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54-42AF-B372-FA177BEA8561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54-42AF-B372-FA177BEA8561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0.47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54-42AF-B372-FA177BEA8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1C-44C0-9A2C-4E5DA6BA32F7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1C-44C0-9A2C-4E5DA6BA32F7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1C-44C0-9A2C-4E5DA6BA3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A4-4E16-9E27-02B7269C68B0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A4-4E16-9E27-02B7269C68B0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A4-4E16-9E27-02B7269C6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6C6-4DF5-A13B-2E211E059CA1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6C6-4DF5-A13B-2E211E059CA1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C6-4DF5-A13B-2E211E059C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DA-4715-9231-905FD2748011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DA-4715-9231-905FD2748011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DA-4715-9231-905FD2748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04-4699-B2BE-882A3618DBD6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04-4699-B2BE-882A3618DBD6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0.89</c:v>
                </c:pt>
                <c:pt idx="1">
                  <c:v>0.10999999999999999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04-4699-B2BE-882A3618D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10-402B-A559-F39E843B674A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10-402B-A559-F39E843B674A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10-402B-A559-F39E843B6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F3-48D4-81E6-41382D367FAD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F3-48D4-81E6-41382D367FAD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F3-48D4-81E6-41382D367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99-4A59-9A08-0A14F1662063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C99-4A59-9A08-0A14F1662063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99-4A59-9A08-0A14F1662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89-431B-AF10-6AB15A99A04D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89-431B-AF10-6AB15A99A04D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0.64</c:v>
                </c:pt>
                <c:pt idx="1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89-431B-AF10-6AB15A99A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2C-4625-92B8-7BD3F379E0A0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2C-4625-92B8-7BD3F379E0A0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2C-4625-92B8-7BD3F379E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99B-4532-8762-2B28B57DB367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99B-4532-8762-2B28B57DB367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0.57999999999999996</c:v>
                </c:pt>
                <c:pt idx="1">
                  <c:v>0.42000000000000004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9B-4532-8762-2B28B57DB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86D-403C-8C58-8B3BA6EBC455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86D-403C-8C58-8B3BA6EBC455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6D-403C-8C58-8B3BA6EBC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EB-4E57-A69A-D8D1A1B0DCEE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EB-4E57-A69A-D8D1A1B0DCEE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0.84</c:v>
                </c:pt>
                <c:pt idx="1">
                  <c:v>0.16000000000000003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EB-4E57-A69A-D8D1A1B0DC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Submission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C165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FA-4A75-B64E-0351AB9C67DA}"/>
              </c:ext>
            </c:extLst>
          </c:dPt>
          <c:dPt>
            <c:idx val="1"/>
            <c:bubble3D val="0"/>
            <c:spPr>
              <a:solidFill>
                <a:srgbClr val="CBB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FA-4A75-B64E-0351AB9C67DA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FA-4A75-B64E-0351AB9C6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8590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25-4563-A3C9-AD6A36F61184}"/>
              </c:ext>
            </c:extLst>
          </c:dPt>
          <c:dPt>
            <c:idx val="1"/>
            <c:bubble3D val="0"/>
            <c:spPr>
              <a:solidFill>
                <a:srgbClr val="D4A11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25-4563-A3C9-AD6A36F61184}"/>
              </c:ext>
            </c:extLst>
          </c:dPt>
          <c:cat>
            <c:strRef>
              <c:f>Sheet1!$A$2:$A$3</c:f>
              <c:strCache>
                <c:ptCount val="2"/>
                <c:pt idx="0">
                  <c:v>Numerator</c:v>
                </c:pt>
                <c:pt idx="1">
                  <c:v>Non-numerator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0.82</c:v>
                </c:pt>
                <c:pt idx="1">
                  <c:v>0.18000000000000005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25-4563-A3C9-AD6A36F61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16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110D-324D-4A55-99AA-BB289C51423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512D-D598-48E7-A5F9-0B38A2721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57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ata.nacel.nhs.uk/project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ata.nacel.nhs.uk/project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26" Type="http://schemas.openxmlformats.org/officeDocument/2006/relationships/chart" Target="../charts/chart24.xml"/><Relationship Id="rId39" Type="http://schemas.openxmlformats.org/officeDocument/2006/relationships/image" Target="../media/image17.svg"/><Relationship Id="rId21" Type="http://schemas.openxmlformats.org/officeDocument/2006/relationships/chart" Target="../charts/chart19.xml"/><Relationship Id="rId34" Type="http://schemas.openxmlformats.org/officeDocument/2006/relationships/image" Target="../media/image12.svg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5" Type="http://schemas.openxmlformats.org/officeDocument/2006/relationships/chart" Target="../charts/chart23.xml"/><Relationship Id="rId33" Type="http://schemas.openxmlformats.org/officeDocument/2006/relationships/image" Target="../media/image11.svg"/><Relationship Id="rId38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4.xml"/><Relationship Id="rId20" Type="http://schemas.openxmlformats.org/officeDocument/2006/relationships/chart" Target="../charts/chart18.xml"/><Relationship Id="rId29" Type="http://schemas.openxmlformats.org/officeDocument/2006/relationships/image" Target="../media/image7.sv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24" Type="http://schemas.openxmlformats.org/officeDocument/2006/relationships/chart" Target="../charts/chart22.xml"/><Relationship Id="rId32" Type="http://schemas.openxmlformats.org/officeDocument/2006/relationships/image" Target="../media/image10.svg"/><Relationship Id="rId37" Type="http://schemas.openxmlformats.org/officeDocument/2006/relationships/image" Target="../media/image15.svg"/><Relationship Id="rId40" Type="http://schemas.openxmlformats.org/officeDocument/2006/relationships/image" Target="../media/image18.svg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23" Type="http://schemas.openxmlformats.org/officeDocument/2006/relationships/chart" Target="../charts/chart21.xml"/><Relationship Id="rId28" Type="http://schemas.openxmlformats.org/officeDocument/2006/relationships/image" Target="../media/image6.png"/><Relationship Id="rId36" Type="http://schemas.openxmlformats.org/officeDocument/2006/relationships/image" Target="../media/image14.svg"/><Relationship Id="rId10" Type="http://schemas.openxmlformats.org/officeDocument/2006/relationships/chart" Target="../charts/chart8.xml"/><Relationship Id="rId19" Type="http://schemas.openxmlformats.org/officeDocument/2006/relationships/chart" Target="../charts/chart17.xml"/><Relationship Id="rId31" Type="http://schemas.openxmlformats.org/officeDocument/2006/relationships/image" Target="../media/image9.svg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Relationship Id="rId22" Type="http://schemas.openxmlformats.org/officeDocument/2006/relationships/chart" Target="../charts/chart20.xml"/><Relationship Id="rId27" Type="http://schemas.openxmlformats.org/officeDocument/2006/relationships/image" Target="../media/image5.png"/><Relationship Id="rId30" Type="http://schemas.openxmlformats.org/officeDocument/2006/relationships/image" Target="../media/image8.svg"/><Relationship Id="rId35" Type="http://schemas.openxmlformats.org/officeDocument/2006/relationships/image" Target="../media/image13.svg"/><Relationship Id="rId8" Type="http://schemas.openxmlformats.org/officeDocument/2006/relationships/chart" Target="../charts/chart6.xml"/><Relationship Id="rId3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17A3B39-EBF0-1528-D32C-6B9F969AB19F}"/>
              </a:ext>
            </a:extLst>
          </p:cNvPr>
          <p:cNvSpPr txBox="1"/>
          <p:nvPr/>
        </p:nvSpPr>
        <p:spPr>
          <a:xfrm>
            <a:off x="186612" y="1144880"/>
            <a:ext cx="6165423" cy="258532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GB" b="1" dirty="0"/>
              <a:t>Method 1</a:t>
            </a:r>
          </a:p>
          <a:p>
            <a:r>
              <a:rPr lang="en-GB" sz="1600" dirty="0"/>
              <a:t>Use the </a:t>
            </a:r>
            <a:r>
              <a:rPr lang="en-GB" sz="1600" dirty="0" err="1"/>
              <a:t>PowerBI</a:t>
            </a:r>
            <a:r>
              <a:rPr lang="en-GB" sz="1600" dirty="0"/>
              <a:t> dashboard available on the NACEL </a:t>
            </a:r>
            <a:r>
              <a:rPr lang="en-GB" sz="1600" dirty="0">
                <a:hlinkClick r:id="rId2"/>
              </a:rPr>
              <a:t>Data and Improvement Tool</a:t>
            </a:r>
            <a:r>
              <a:rPr lang="en-GB" sz="1600" dirty="0"/>
              <a:t>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Login to the NACEL 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Go to “Dashboards”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Select “January 2025 – December 2025”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Go to the Dashboard ‘Key Findings’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Find your organisation’s submission(s) in the dropdown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Follow instructions on slide </a:t>
            </a:r>
            <a:r>
              <a:rPr lang="en-GB" sz="1600"/>
              <a:t>3</a:t>
            </a:r>
            <a:r>
              <a:rPr lang="en-GB" sz="1600" dirty="0"/>
              <a:t> to copy your findings into the infographic template on slide </a:t>
            </a:r>
            <a:r>
              <a:rPr lang="en-GB" sz="1600"/>
              <a:t>4</a:t>
            </a:r>
            <a:endParaRPr lang="en-GB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0214B1-49EE-67E2-C205-EC6BEFF9A703}"/>
              </a:ext>
            </a:extLst>
          </p:cNvPr>
          <p:cNvSpPr txBox="1"/>
          <p:nvPr/>
        </p:nvSpPr>
        <p:spPr>
          <a:xfrm>
            <a:off x="272955" y="163773"/>
            <a:ext cx="626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Instructions to create your bespoke infographic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CA0B8A-6A84-5A7B-3BC8-FE17D1F5DA1A}"/>
              </a:ext>
            </a:extLst>
          </p:cNvPr>
          <p:cNvGrpSpPr/>
          <p:nvPr/>
        </p:nvGrpSpPr>
        <p:grpSpPr>
          <a:xfrm>
            <a:off x="467389" y="4552325"/>
            <a:ext cx="5732122" cy="4208795"/>
            <a:chOff x="528824" y="3116387"/>
            <a:chExt cx="5800351" cy="429025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8DBA8B-107F-83DD-6E9D-35745384E1D3}"/>
                </a:ext>
              </a:extLst>
            </p:cNvPr>
            <p:cNvGrpSpPr/>
            <p:nvPr/>
          </p:nvGrpSpPr>
          <p:grpSpPr>
            <a:xfrm>
              <a:off x="528824" y="3116387"/>
              <a:ext cx="5800351" cy="4150800"/>
              <a:chOff x="528824" y="3101147"/>
              <a:chExt cx="5800351" cy="41508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CF53BF9-6E0C-0F69-F20B-8C4BC05CC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824" y="3101147"/>
                <a:ext cx="5800351" cy="41508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F854F8-BBBE-084B-FAD9-75502D6AF944}"/>
                  </a:ext>
                </a:extLst>
              </p:cNvPr>
              <p:cNvSpPr txBox="1"/>
              <p:nvPr/>
            </p:nvSpPr>
            <p:spPr>
              <a:xfrm>
                <a:off x="5280660" y="3978086"/>
                <a:ext cx="952500" cy="18466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GB" sz="600" b="1"/>
                  <a:t>Example submission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2339DA-EC14-ACB4-DFC8-6E45802E5152}"/>
                  </a:ext>
                </a:extLst>
              </p:cNvPr>
              <p:cNvSpPr txBox="1"/>
              <p:nvPr/>
            </p:nvSpPr>
            <p:spPr>
              <a:xfrm>
                <a:off x="624840" y="4155058"/>
                <a:ext cx="3360420" cy="200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GB" sz="700" b="1"/>
                  <a:t>Example submission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2FA4C3-C0F5-ECC9-376E-42B9D72CFAFA}"/>
                </a:ext>
              </a:extLst>
            </p:cNvPr>
            <p:cNvSpPr/>
            <p:nvPr/>
          </p:nvSpPr>
          <p:spPr>
            <a:xfrm>
              <a:off x="3939540" y="5120640"/>
              <a:ext cx="388620" cy="2286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ABFF02C-15F5-74DF-6470-25D89A098CDA}"/>
              </a:ext>
            </a:extLst>
          </p:cNvPr>
          <p:cNvSpPr txBox="1"/>
          <p:nvPr/>
        </p:nvSpPr>
        <p:spPr>
          <a:xfrm>
            <a:off x="186613" y="504548"/>
            <a:ext cx="6165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There are two methods to find your organisations data:</a:t>
            </a:r>
          </a:p>
        </p:txBody>
      </p:sp>
    </p:spTree>
    <p:extLst>
      <p:ext uri="{BB962C8B-B14F-4D97-AF65-F5344CB8AC3E}">
        <p14:creationId xmlns:p14="http://schemas.microsoft.com/office/powerpoint/2010/main" val="209421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780E9-955D-6687-71DE-81E83C3C3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5E4E30D-713D-9093-D18A-E4A47C6140BC}"/>
              </a:ext>
            </a:extLst>
          </p:cNvPr>
          <p:cNvSpPr txBox="1"/>
          <p:nvPr/>
        </p:nvSpPr>
        <p:spPr>
          <a:xfrm>
            <a:off x="272955" y="163773"/>
            <a:ext cx="626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Instructions to create your bespoke infographic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DEF137-DB05-83DA-8E46-5CB41AB7871D}"/>
              </a:ext>
            </a:extLst>
          </p:cNvPr>
          <p:cNvSpPr txBox="1"/>
          <p:nvPr/>
        </p:nvSpPr>
        <p:spPr>
          <a:xfrm>
            <a:off x="186613" y="504548"/>
            <a:ext cx="6165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There are two methods to find your organisations data: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DCBB58-0CBF-C34B-6800-BA998797975B}"/>
              </a:ext>
            </a:extLst>
          </p:cNvPr>
          <p:cNvSpPr txBox="1"/>
          <p:nvPr/>
        </p:nvSpPr>
        <p:spPr>
          <a:xfrm>
            <a:off x="186614" y="1214655"/>
            <a:ext cx="63506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Method 2</a:t>
            </a:r>
          </a:p>
          <a:p>
            <a:r>
              <a:rPr lang="en-GB" sz="1600" dirty="0"/>
              <a:t>Use your bespoke dashboard report available on the NACEL </a:t>
            </a:r>
            <a:r>
              <a:rPr lang="en-GB" sz="1600" dirty="0">
                <a:hlinkClick r:id="rId2"/>
              </a:rPr>
              <a:t>Data and Improvement Tool</a:t>
            </a:r>
            <a:endParaRPr lang="en-GB" sz="1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Login to the NACEL 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Go to “Documents”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Use the “Report Name Index” to identify the report tag used for your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Use the search function to find your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Follow instructions on slide </a:t>
            </a:r>
            <a:r>
              <a:rPr lang="en-GB" sz="1600"/>
              <a:t>3</a:t>
            </a:r>
            <a:r>
              <a:rPr lang="en-GB" sz="1600" dirty="0"/>
              <a:t> to copy your findings into the infographic template on slide </a:t>
            </a:r>
            <a:r>
              <a:rPr lang="en-GB" sz="1600"/>
              <a:t>4</a:t>
            </a:r>
            <a:endParaRPr lang="en-GB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0C9E99-935A-E6EE-ADB0-114214EE7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81" y="4481528"/>
            <a:ext cx="5969730" cy="15132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AF9C3E-ADFD-8024-192E-A578B2DD241A}"/>
              </a:ext>
            </a:extLst>
          </p:cNvPr>
          <p:cNvSpPr/>
          <p:nvPr/>
        </p:nvSpPr>
        <p:spPr>
          <a:xfrm>
            <a:off x="1122081" y="5531159"/>
            <a:ext cx="802253" cy="439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9306C-B7FC-09F3-4055-CD6FD073CBAC}"/>
              </a:ext>
            </a:extLst>
          </p:cNvPr>
          <p:cNvSpPr txBox="1"/>
          <p:nvPr/>
        </p:nvSpPr>
        <p:spPr>
          <a:xfrm>
            <a:off x="272955" y="163773"/>
            <a:ext cx="626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Instructions to create your bespoke 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C5E64-574B-5853-05D1-BB6E74F91391}"/>
              </a:ext>
            </a:extLst>
          </p:cNvPr>
          <p:cNvSpPr txBox="1"/>
          <p:nvPr/>
        </p:nvSpPr>
        <p:spPr>
          <a:xfrm flipH="1">
            <a:off x="161303" y="617613"/>
            <a:ext cx="65633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Populate the template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Insert name of the Trust and the submission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Populate the “Submission” pie charts by clicking the pie chart and then selecting the option ‘Edit Data’ from the ‘Chart Design’ tab.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This will open up an Excel data table to populate your submission results.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Ensure you input both the numerator (your percentage finding) and the non-numerator (100 – your percentage finding = non-numerator). You may be asked to insert your percentages as decimals.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Example: If your finding is 75% then your non-numerator would be 25%. You would input 0.75 as the numerator and 0.25 as the non-numerator. Double check the chart looks the way it should.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Manually type your findings result in place of the ‘X’ value for each pie chart.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7D01A4-223D-D051-D893-CE41EFF9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076" y="4389127"/>
            <a:ext cx="2831799" cy="106689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2461477-20A5-68E1-FCF2-3644CFC8C5A9}"/>
              </a:ext>
            </a:extLst>
          </p:cNvPr>
          <p:cNvGrpSpPr/>
          <p:nvPr/>
        </p:nvGrpSpPr>
        <p:grpSpPr>
          <a:xfrm>
            <a:off x="731529" y="5600224"/>
            <a:ext cx="5411132" cy="3981926"/>
            <a:chOff x="731529" y="5600224"/>
            <a:chExt cx="5411132" cy="398192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572024E-667A-45A8-E044-C1C150996DED}"/>
                </a:ext>
              </a:extLst>
            </p:cNvPr>
            <p:cNvGrpSpPr/>
            <p:nvPr/>
          </p:nvGrpSpPr>
          <p:grpSpPr>
            <a:xfrm>
              <a:off x="731529" y="6095053"/>
              <a:ext cx="5411132" cy="630829"/>
              <a:chOff x="645804" y="3732853"/>
              <a:chExt cx="5411132" cy="630829"/>
            </a:xfrm>
          </p:grpSpPr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E7C3F0A-EF87-E246-6621-E9C6AD74F303}"/>
                  </a:ext>
                </a:extLst>
              </p:cNvPr>
              <p:cNvCxnSpPr/>
              <p:nvPr/>
            </p:nvCxnSpPr>
            <p:spPr>
              <a:xfrm>
                <a:off x="645804" y="3732853"/>
                <a:ext cx="6223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8D5BA8DF-57E2-6586-C21C-4902239FDB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34636" y="4363682"/>
                <a:ext cx="6223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69A4CF9-D356-EDF7-4CA7-ACD624038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9714" y="5600224"/>
              <a:ext cx="3970803" cy="39819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861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5"/>
          <p:cNvSpPr/>
          <p:nvPr/>
        </p:nvSpPr>
        <p:spPr>
          <a:xfrm>
            <a:off x="0" y="2633472"/>
            <a:ext cx="6858000" cy="1408176"/>
          </a:xfrm>
          <a:prstGeom prst="rect">
            <a:avLst/>
          </a:prstGeom>
          <a:solidFill>
            <a:srgbClr val="F4F7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6"/>
          <p:cNvSpPr/>
          <p:nvPr/>
        </p:nvSpPr>
        <p:spPr>
          <a:xfrm>
            <a:off x="0" y="5449824"/>
            <a:ext cx="6858000" cy="1408176"/>
          </a:xfrm>
          <a:prstGeom prst="rect">
            <a:avLst/>
          </a:prstGeom>
          <a:solidFill>
            <a:srgbClr val="F4F7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7"/>
          <p:cNvSpPr/>
          <p:nvPr/>
        </p:nvSpPr>
        <p:spPr>
          <a:xfrm>
            <a:off x="0" y="8266176"/>
            <a:ext cx="6858000" cy="1408176"/>
          </a:xfrm>
          <a:prstGeom prst="rect">
            <a:avLst/>
          </a:prstGeom>
          <a:solidFill>
            <a:srgbClr val="F4F7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8"/>
          <p:cNvSpPr/>
          <p:nvPr/>
        </p:nvSpPr>
        <p:spPr>
          <a:xfrm>
            <a:off x="1339596" y="1042416"/>
            <a:ext cx="12070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85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2304288" y="1042416"/>
            <a:ext cx="12070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C16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4768596" y="1042416"/>
            <a:ext cx="12070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85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</a:t>
            </a:r>
            <a:endParaRPr lang="en-US" sz="1000" dirty="0"/>
          </a:p>
        </p:txBody>
      </p:sp>
      <p:sp>
        <p:nvSpPr>
          <p:cNvPr id="16" name="Text 11"/>
          <p:cNvSpPr/>
          <p:nvPr/>
        </p:nvSpPr>
        <p:spPr>
          <a:xfrm>
            <a:off x="5733288" y="1042416"/>
            <a:ext cx="12070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C16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507492" y="1271016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hospital/sites who have shared their end of life care quality improvement plan with the Integrated Care Board (ICB)/Health Board.</a:t>
            </a:r>
            <a:endParaRPr lang="en-US" sz="85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1476756" y="146304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 13"/>
          <p:cNvSpPr/>
          <p:nvPr/>
        </p:nvSpPr>
        <p:spPr>
          <a:xfrm>
            <a:off x="1476756" y="146304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69%</a:t>
            </a:r>
            <a:endParaRPr lang="en-US" sz="1400" dirty="0"/>
          </a:p>
        </p:txBody>
      </p:sp>
      <p:graphicFrame>
        <p:nvGraphicFramePr>
          <p:cNvPr id="21" name="Chart 1"/>
          <p:cNvGraphicFramePr/>
          <p:nvPr>
            <p:extLst>
              <p:ext uri="{D42A27DB-BD31-4B8C-83A1-F6EECF244321}">
                <p14:modId xmlns:p14="http://schemas.microsoft.com/office/powerpoint/2010/main" val="3367147871"/>
              </p:ext>
            </p:extLst>
          </p:nvPr>
        </p:nvGraphicFramePr>
        <p:xfrm>
          <a:off x="2441448" y="146304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14"/>
          <p:cNvSpPr/>
          <p:nvPr/>
        </p:nvSpPr>
        <p:spPr>
          <a:xfrm>
            <a:off x="2441448" y="146304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24" name="Text 15"/>
          <p:cNvSpPr/>
          <p:nvPr/>
        </p:nvSpPr>
        <p:spPr>
          <a:xfrm>
            <a:off x="3936492" y="1271016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Hospital/sites with a face-to-face specialist palliative care service (nurse and/or doctor) available 8 hours a day, 7 days a week.</a:t>
            </a:r>
            <a:endParaRPr lang="en-US" sz="850" dirty="0"/>
          </a:p>
        </p:txBody>
      </p:sp>
      <p:graphicFrame>
        <p:nvGraphicFramePr>
          <p:cNvPr id="25" name="Chart 2"/>
          <p:cNvGraphicFramePr/>
          <p:nvPr/>
        </p:nvGraphicFramePr>
        <p:xfrm>
          <a:off x="4905756" y="146304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 16"/>
          <p:cNvSpPr/>
          <p:nvPr/>
        </p:nvSpPr>
        <p:spPr>
          <a:xfrm>
            <a:off x="4905756" y="146304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64%</a:t>
            </a:r>
            <a:endParaRPr lang="en-US" sz="1400" dirty="0"/>
          </a:p>
        </p:txBody>
      </p:sp>
      <p:graphicFrame>
        <p:nvGraphicFramePr>
          <p:cNvPr id="27" name="Chart 3"/>
          <p:cNvGraphicFramePr/>
          <p:nvPr/>
        </p:nvGraphicFramePr>
        <p:xfrm>
          <a:off x="5870448" y="146304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8" name="Text 17"/>
          <p:cNvSpPr/>
          <p:nvPr/>
        </p:nvSpPr>
        <p:spPr>
          <a:xfrm>
            <a:off x="5870448" y="146304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30" name="Text 18"/>
          <p:cNvSpPr/>
          <p:nvPr/>
        </p:nvSpPr>
        <p:spPr>
          <a:xfrm>
            <a:off x="507492" y="2679192"/>
            <a:ext cx="91440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patients that were reviewed by a member of the specialist palliative care team/end of life care team during their final admission.</a:t>
            </a:r>
            <a:endParaRPr lang="en-US" sz="850" dirty="0"/>
          </a:p>
        </p:txBody>
      </p:sp>
      <p:graphicFrame>
        <p:nvGraphicFramePr>
          <p:cNvPr id="31" name="Chart 4"/>
          <p:cNvGraphicFramePr/>
          <p:nvPr/>
        </p:nvGraphicFramePr>
        <p:xfrm>
          <a:off x="1476756" y="2871216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2" name="Text 19"/>
          <p:cNvSpPr/>
          <p:nvPr/>
        </p:nvSpPr>
        <p:spPr>
          <a:xfrm>
            <a:off x="1476756" y="2871216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58%</a:t>
            </a:r>
            <a:endParaRPr lang="en-US" sz="1400" dirty="0"/>
          </a:p>
        </p:txBody>
      </p:sp>
      <p:graphicFrame>
        <p:nvGraphicFramePr>
          <p:cNvPr id="33" name="Chart 5"/>
          <p:cNvGraphicFramePr/>
          <p:nvPr/>
        </p:nvGraphicFramePr>
        <p:xfrm>
          <a:off x="2441448" y="2871216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4" name="Text 20"/>
          <p:cNvSpPr/>
          <p:nvPr/>
        </p:nvSpPr>
        <p:spPr>
          <a:xfrm>
            <a:off x="2441448" y="2871216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36" name="Text 21"/>
          <p:cNvSpPr/>
          <p:nvPr/>
        </p:nvSpPr>
        <p:spPr>
          <a:xfrm>
            <a:off x="3936492" y="2679192"/>
            <a:ext cx="93726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deaths expected by clinical staff during the final admission.</a:t>
            </a:r>
            <a:endParaRPr lang="en-US" sz="850" dirty="0"/>
          </a:p>
        </p:txBody>
      </p:sp>
      <p:graphicFrame>
        <p:nvGraphicFramePr>
          <p:cNvPr id="37" name="Chart 6"/>
          <p:cNvGraphicFramePr/>
          <p:nvPr/>
        </p:nvGraphicFramePr>
        <p:xfrm>
          <a:off x="4905756" y="2871216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8" name="Text 22"/>
          <p:cNvSpPr/>
          <p:nvPr/>
        </p:nvSpPr>
        <p:spPr>
          <a:xfrm>
            <a:off x="4905756" y="2871216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84%</a:t>
            </a:r>
            <a:endParaRPr lang="en-US" sz="1400" dirty="0"/>
          </a:p>
        </p:txBody>
      </p:sp>
      <p:graphicFrame>
        <p:nvGraphicFramePr>
          <p:cNvPr id="39" name="Chart 7"/>
          <p:cNvGraphicFramePr/>
          <p:nvPr/>
        </p:nvGraphicFramePr>
        <p:xfrm>
          <a:off x="5870448" y="2871216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0" name="Text 23"/>
          <p:cNvSpPr/>
          <p:nvPr/>
        </p:nvSpPr>
        <p:spPr>
          <a:xfrm>
            <a:off x="5870448" y="2871216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42" name="Text 24"/>
          <p:cNvSpPr/>
          <p:nvPr/>
        </p:nvSpPr>
        <p:spPr>
          <a:xfrm>
            <a:off x="507492" y="4087368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clinical case notes with documented evidence of review of hydration options in the last days of life, including drinking if able.</a:t>
            </a:r>
            <a:endParaRPr lang="en-US" sz="850" dirty="0"/>
          </a:p>
        </p:txBody>
      </p:sp>
      <p:graphicFrame>
        <p:nvGraphicFramePr>
          <p:cNvPr id="43" name="Chart 8"/>
          <p:cNvGraphicFramePr/>
          <p:nvPr/>
        </p:nvGraphicFramePr>
        <p:xfrm>
          <a:off x="1476756" y="4279392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4" name="Text 25"/>
          <p:cNvSpPr/>
          <p:nvPr/>
        </p:nvSpPr>
        <p:spPr>
          <a:xfrm>
            <a:off x="1476756" y="4279392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82%</a:t>
            </a:r>
            <a:endParaRPr lang="en-US" sz="1400" dirty="0"/>
          </a:p>
        </p:txBody>
      </p:sp>
      <p:graphicFrame>
        <p:nvGraphicFramePr>
          <p:cNvPr id="45" name="Chart 9"/>
          <p:cNvGraphicFramePr/>
          <p:nvPr/>
        </p:nvGraphicFramePr>
        <p:xfrm>
          <a:off x="2441448" y="4279392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6" name="Text 26"/>
          <p:cNvSpPr/>
          <p:nvPr/>
        </p:nvSpPr>
        <p:spPr>
          <a:xfrm>
            <a:off x="2441448" y="4279392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48" name="Text 27"/>
          <p:cNvSpPr/>
          <p:nvPr/>
        </p:nvSpPr>
        <p:spPr>
          <a:xfrm>
            <a:off x="3936492" y="4087368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bereaved people who agreed that the dying person received sufficient pain relief during their final hospital admission.</a:t>
            </a:r>
            <a:endParaRPr lang="en-US" sz="850" dirty="0"/>
          </a:p>
        </p:txBody>
      </p:sp>
      <p:graphicFrame>
        <p:nvGraphicFramePr>
          <p:cNvPr id="49" name="Chart 10"/>
          <p:cNvGraphicFramePr/>
          <p:nvPr/>
        </p:nvGraphicFramePr>
        <p:xfrm>
          <a:off x="4905756" y="4279392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50" name="Text 28"/>
          <p:cNvSpPr/>
          <p:nvPr/>
        </p:nvSpPr>
        <p:spPr>
          <a:xfrm>
            <a:off x="4905756" y="4279392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78%</a:t>
            </a:r>
            <a:endParaRPr lang="en-US" sz="1400" dirty="0"/>
          </a:p>
        </p:txBody>
      </p:sp>
      <p:graphicFrame>
        <p:nvGraphicFramePr>
          <p:cNvPr id="51" name="Chart 11"/>
          <p:cNvGraphicFramePr/>
          <p:nvPr/>
        </p:nvGraphicFramePr>
        <p:xfrm>
          <a:off x="5870448" y="4279392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2" name="Text 29"/>
          <p:cNvSpPr/>
          <p:nvPr/>
        </p:nvSpPr>
        <p:spPr>
          <a:xfrm>
            <a:off x="5870448" y="4279392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54" name="Text 30"/>
          <p:cNvSpPr/>
          <p:nvPr/>
        </p:nvSpPr>
        <p:spPr>
          <a:xfrm>
            <a:off x="507492" y="5495544"/>
            <a:ext cx="101041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clinical notes with an assessment of the spiritual, religious and cultural needs of those important to the dying person, or a reason recorded why not.</a:t>
            </a:r>
            <a:endParaRPr lang="en-US" sz="850" dirty="0"/>
          </a:p>
        </p:txBody>
      </p:sp>
      <p:graphicFrame>
        <p:nvGraphicFramePr>
          <p:cNvPr id="55" name="Chart 12"/>
          <p:cNvGraphicFramePr/>
          <p:nvPr>
            <p:extLst>
              <p:ext uri="{D42A27DB-BD31-4B8C-83A1-F6EECF244321}">
                <p14:modId xmlns:p14="http://schemas.microsoft.com/office/powerpoint/2010/main" val="2853199652"/>
              </p:ext>
            </p:extLst>
          </p:nvPr>
        </p:nvGraphicFramePr>
        <p:xfrm>
          <a:off x="1476756" y="5687568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56" name="Text 31"/>
          <p:cNvSpPr/>
          <p:nvPr/>
        </p:nvSpPr>
        <p:spPr>
          <a:xfrm>
            <a:off x="1476756" y="5687568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49%</a:t>
            </a:r>
            <a:endParaRPr lang="en-US" sz="1400" dirty="0"/>
          </a:p>
        </p:txBody>
      </p:sp>
      <p:graphicFrame>
        <p:nvGraphicFramePr>
          <p:cNvPr id="57" name="Chart 13"/>
          <p:cNvGraphicFramePr/>
          <p:nvPr/>
        </p:nvGraphicFramePr>
        <p:xfrm>
          <a:off x="2441448" y="5687568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58" name="Text 32"/>
          <p:cNvSpPr/>
          <p:nvPr/>
        </p:nvSpPr>
        <p:spPr>
          <a:xfrm>
            <a:off x="2441448" y="5687568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60" name="Text 33"/>
          <p:cNvSpPr/>
          <p:nvPr/>
        </p:nvSpPr>
        <p:spPr>
          <a:xfrm>
            <a:off x="3936492" y="5495544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bereaved people that rated the overall care and support given to themselves and others by the hospital as excellent or good.</a:t>
            </a:r>
            <a:endParaRPr lang="en-US" sz="850" dirty="0"/>
          </a:p>
        </p:txBody>
      </p:sp>
      <p:graphicFrame>
        <p:nvGraphicFramePr>
          <p:cNvPr id="61" name="Chart 14"/>
          <p:cNvGraphicFramePr/>
          <p:nvPr/>
        </p:nvGraphicFramePr>
        <p:xfrm>
          <a:off x="4905756" y="5687568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62" name="Text 34"/>
          <p:cNvSpPr/>
          <p:nvPr/>
        </p:nvSpPr>
        <p:spPr>
          <a:xfrm>
            <a:off x="4905756" y="5687568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1400" dirty="0"/>
          </a:p>
        </p:txBody>
      </p:sp>
      <p:graphicFrame>
        <p:nvGraphicFramePr>
          <p:cNvPr id="63" name="Chart 15"/>
          <p:cNvGraphicFramePr/>
          <p:nvPr/>
        </p:nvGraphicFramePr>
        <p:xfrm>
          <a:off x="5870448" y="5687568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64" name="Text 35"/>
          <p:cNvSpPr/>
          <p:nvPr/>
        </p:nvSpPr>
        <p:spPr>
          <a:xfrm>
            <a:off x="5870448" y="5687568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66" name="Text 36"/>
          <p:cNvSpPr/>
          <p:nvPr/>
        </p:nvSpPr>
        <p:spPr>
          <a:xfrm>
            <a:off x="507492" y="6903720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clinical notes with evidence that the patient had participated in personalised care and support planning conversations.</a:t>
            </a:r>
            <a:endParaRPr lang="en-US" sz="850" dirty="0"/>
          </a:p>
        </p:txBody>
      </p:sp>
      <p:graphicFrame>
        <p:nvGraphicFramePr>
          <p:cNvPr id="67" name="Chart 16"/>
          <p:cNvGraphicFramePr/>
          <p:nvPr/>
        </p:nvGraphicFramePr>
        <p:xfrm>
          <a:off x="1476756" y="7095744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68" name="Text 37"/>
          <p:cNvSpPr/>
          <p:nvPr/>
        </p:nvSpPr>
        <p:spPr>
          <a:xfrm>
            <a:off x="1476756" y="7095744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47%</a:t>
            </a:r>
            <a:endParaRPr lang="en-US" sz="1400" dirty="0"/>
          </a:p>
        </p:txBody>
      </p:sp>
      <p:graphicFrame>
        <p:nvGraphicFramePr>
          <p:cNvPr id="69" name="Chart 17"/>
          <p:cNvGraphicFramePr/>
          <p:nvPr/>
        </p:nvGraphicFramePr>
        <p:xfrm>
          <a:off x="2441448" y="7095744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70" name="Text 38"/>
          <p:cNvSpPr/>
          <p:nvPr/>
        </p:nvSpPr>
        <p:spPr>
          <a:xfrm>
            <a:off x="2441448" y="7095744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72" name="Text 39"/>
          <p:cNvSpPr/>
          <p:nvPr/>
        </p:nvSpPr>
        <p:spPr>
          <a:xfrm>
            <a:off x="3936492" y="6903720"/>
            <a:ext cx="969264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people expected to die during the hospital admission with an individualised plan of care addressing their needs at the end of life.</a:t>
            </a:r>
            <a:endParaRPr lang="en-US" sz="850" dirty="0"/>
          </a:p>
        </p:txBody>
      </p:sp>
      <p:graphicFrame>
        <p:nvGraphicFramePr>
          <p:cNvPr id="73" name="Chart 18"/>
          <p:cNvGraphicFramePr/>
          <p:nvPr/>
        </p:nvGraphicFramePr>
        <p:xfrm>
          <a:off x="4905756" y="7095744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74" name="Text 40"/>
          <p:cNvSpPr/>
          <p:nvPr/>
        </p:nvSpPr>
        <p:spPr>
          <a:xfrm>
            <a:off x="4905756" y="7095744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86%</a:t>
            </a:r>
            <a:endParaRPr lang="en-US" sz="1400" dirty="0"/>
          </a:p>
        </p:txBody>
      </p:sp>
      <p:graphicFrame>
        <p:nvGraphicFramePr>
          <p:cNvPr id="75" name="Chart 19"/>
          <p:cNvGraphicFramePr/>
          <p:nvPr/>
        </p:nvGraphicFramePr>
        <p:xfrm>
          <a:off x="5870448" y="7095744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76" name="Text 41"/>
          <p:cNvSpPr/>
          <p:nvPr/>
        </p:nvSpPr>
        <p:spPr>
          <a:xfrm>
            <a:off x="5870448" y="7095744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78" name="Text 42"/>
          <p:cNvSpPr/>
          <p:nvPr/>
        </p:nvSpPr>
        <p:spPr>
          <a:xfrm>
            <a:off x="507492" y="8311896"/>
            <a:ext cx="101041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people who died with their ethnicity documented in their clinical notes.</a:t>
            </a:r>
            <a:endParaRPr lang="en-US" sz="850" dirty="0"/>
          </a:p>
        </p:txBody>
      </p:sp>
      <p:graphicFrame>
        <p:nvGraphicFramePr>
          <p:cNvPr id="79" name="Chart 20"/>
          <p:cNvGraphicFramePr/>
          <p:nvPr/>
        </p:nvGraphicFramePr>
        <p:xfrm>
          <a:off x="1476756" y="850392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80" name="Text 43"/>
          <p:cNvSpPr/>
          <p:nvPr/>
        </p:nvSpPr>
        <p:spPr>
          <a:xfrm>
            <a:off x="1476756" y="850392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89%</a:t>
            </a:r>
            <a:endParaRPr lang="en-US" sz="1400" dirty="0"/>
          </a:p>
        </p:txBody>
      </p:sp>
      <p:graphicFrame>
        <p:nvGraphicFramePr>
          <p:cNvPr id="81" name="Chart 21"/>
          <p:cNvGraphicFramePr/>
          <p:nvPr/>
        </p:nvGraphicFramePr>
        <p:xfrm>
          <a:off x="2441448" y="850392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82" name="Text 44"/>
          <p:cNvSpPr/>
          <p:nvPr/>
        </p:nvSpPr>
        <p:spPr>
          <a:xfrm>
            <a:off x="2441448" y="850392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84" name="Text 45"/>
          <p:cNvSpPr/>
          <p:nvPr/>
        </p:nvSpPr>
        <p:spPr>
          <a:xfrm>
            <a:off x="3936492" y="8311896"/>
            <a:ext cx="101041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 of hospital/sites where end of life care training was included in the mandatory/ priority training.</a:t>
            </a:r>
            <a:endParaRPr lang="en-US" sz="850" dirty="0"/>
          </a:p>
        </p:txBody>
      </p:sp>
      <p:graphicFrame>
        <p:nvGraphicFramePr>
          <p:cNvPr id="85" name="Chart 22"/>
          <p:cNvGraphicFramePr/>
          <p:nvPr/>
        </p:nvGraphicFramePr>
        <p:xfrm>
          <a:off x="4905756" y="850392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86" name="Text 46"/>
          <p:cNvSpPr/>
          <p:nvPr/>
        </p:nvSpPr>
        <p:spPr>
          <a:xfrm>
            <a:off x="4905756" y="850392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52%</a:t>
            </a:r>
            <a:endParaRPr lang="en-US" sz="1400" dirty="0"/>
          </a:p>
        </p:txBody>
      </p:sp>
      <p:graphicFrame>
        <p:nvGraphicFramePr>
          <p:cNvPr id="87" name="Chart 23"/>
          <p:cNvGraphicFramePr/>
          <p:nvPr/>
        </p:nvGraphicFramePr>
        <p:xfrm>
          <a:off x="5870448" y="8503920"/>
          <a:ext cx="932688" cy="93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88" name="Text 47"/>
          <p:cNvSpPr/>
          <p:nvPr/>
        </p:nvSpPr>
        <p:spPr>
          <a:xfrm>
            <a:off x="5870448" y="8503920"/>
            <a:ext cx="932688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X%</a:t>
            </a:r>
            <a:endParaRPr lang="en-US" sz="1400" dirty="0"/>
          </a:p>
        </p:txBody>
      </p:sp>
      <p:sp>
        <p:nvSpPr>
          <p:cNvPr id="89" name="Shape 48"/>
          <p:cNvSpPr/>
          <p:nvPr/>
        </p:nvSpPr>
        <p:spPr>
          <a:xfrm>
            <a:off x="3444875" y="1225296"/>
            <a:ext cx="0" cy="8447532"/>
          </a:xfrm>
          <a:prstGeom prst="line">
            <a:avLst/>
          </a:prstGeom>
          <a:noFill/>
          <a:ln w="19050">
            <a:solidFill>
              <a:srgbClr val="28590F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0" name="Text 49"/>
          <p:cNvSpPr/>
          <p:nvPr/>
        </p:nvSpPr>
        <p:spPr>
          <a:xfrm>
            <a:off x="45720" y="9676384"/>
            <a:ext cx="66751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‘National’ refers to the results for acute and community hospitals in England, Wales and Jersey.</a:t>
            </a:r>
            <a:endParaRPr lang="en-US" sz="900" dirty="0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49EF5F-BCD3-E624-3213-3E8B553FD61F}"/>
              </a:ext>
            </a:extLst>
          </p:cNvPr>
          <p:cNvGrpSpPr/>
          <p:nvPr/>
        </p:nvGrpSpPr>
        <p:grpSpPr>
          <a:xfrm>
            <a:off x="-7620" y="-7619"/>
            <a:ext cx="6883620" cy="1040891"/>
            <a:chOff x="-7620" y="-7620"/>
            <a:chExt cx="6883620" cy="1188855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18966F9-C496-80DF-014E-C8C75DC1F687}"/>
                </a:ext>
              </a:extLst>
            </p:cNvPr>
            <p:cNvSpPr/>
            <p:nvPr/>
          </p:nvSpPr>
          <p:spPr>
            <a:xfrm>
              <a:off x="-7620" y="-7620"/>
              <a:ext cx="6876000" cy="1188855"/>
            </a:xfrm>
            <a:prstGeom prst="rect">
              <a:avLst/>
            </a:prstGeom>
            <a:blipFill dpi="0" rotWithShape="1"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444" t="-49335" r="-1444" b="-168617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GB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8EED5D2-5739-66DC-699F-C439F7374721}"/>
                </a:ext>
              </a:extLst>
            </p:cNvPr>
            <p:cNvSpPr/>
            <p:nvPr/>
          </p:nvSpPr>
          <p:spPr>
            <a:xfrm>
              <a:off x="0" y="-7620"/>
              <a:ext cx="6876000" cy="1188855"/>
            </a:xfrm>
            <a:prstGeom prst="rect">
              <a:avLst/>
            </a:prstGeom>
            <a:gradFill flip="none" rotWithShape="1">
              <a:gsLst>
                <a:gs pos="40000">
                  <a:srgbClr val="28590F"/>
                </a:gs>
                <a:gs pos="0">
                  <a:schemeClr val="accent1">
                    <a:lumMod val="30000"/>
                    <a:lumOff val="70000"/>
                    <a:alpha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GB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98" name="Picture 97" descr="A black and white flower&#10;&#10;AI-generated content may be incorrect.">
              <a:extLst>
                <a:ext uri="{FF2B5EF4-FFF2-40B4-BE49-F238E27FC236}">
                  <a16:creationId xmlns:a16="http://schemas.microsoft.com/office/drawing/2014/main" id="{892BDB29-2E65-D6E1-2476-AC76D5852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2817" y="222044"/>
              <a:ext cx="720000" cy="720000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10C4D081-B7A5-2BB8-F12B-4E7672403DE5}"/>
              </a:ext>
            </a:extLst>
          </p:cNvPr>
          <p:cNvSpPr txBox="1"/>
          <p:nvPr/>
        </p:nvSpPr>
        <p:spPr>
          <a:xfrm>
            <a:off x="221573" y="54864"/>
            <a:ext cx="404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400" dirty="0">
                <a:solidFill>
                  <a:prstClr val="white"/>
                </a:solidFill>
                <a:latin typeface="Calibri" panose="020F0502020204030204"/>
              </a:rPr>
              <a:t>Key Findings at a Glance</a:t>
            </a:r>
          </a:p>
          <a:p>
            <a:pPr defTabSz="914400">
              <a:defRPr/>
            </a:pPr>
            <a:r>
              <a:rPr lang="en-GB" sz="1600" dirty="0">
                <a:solidFill>
                  <a:prstClr val="white"/>
                </a:solidFill>
                <a:latin typeface="Calibri" panose="020F0502020204030204"/>
              </a:rPr>
              <a:t>National Audit for Care at the End of Life 2025</a:t>
            </a:r>
            <a:endParaRPr lang="en-GB" sz="1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E378478-A9AA-931D-7397-70B5ED09FC83}"/>
              </a:ext>
            </a:extLst>
          </p:cNvPr>
          <p:cNvSpPr txBox="1"/>
          <p:nvPr/>
        </p:nvSpPr>
        <p:spPr>
          <a:xfrm>
            <a:off x="234344" y="696468"/>
            <a:ext cx="4414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highlight>
                  <a:srgbClr val="FF00FF"/>
                </a:highlight>
                <a:latin typeface="Calibri" panose="020F0502020204030204"/>
              </a:rPr>
              <a:t>Your submission name</a:t>
            </a:r>
          </a:p>
        </p:txBody>
      </p:sp>
      <p:pic>
        <p:nvPicPr>
          <p:cNvPr id="3" name="Graphic 2" descr="Clipboard with solid fill">
            <a:extLst>
              <a:ext uri="{FF2B5EF4-FFF2-40B4-BE49-F238E27FC236}">
                <a16:creationId xmlns:a16="http://schemas.microsoft.com/office/drawing/2014/main" id="{4257A929-1EE8-68C9-0E49-63957A0EF9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406140" y="7224219"/>
            <a:ext cx="656578" cy="656578"/>
          </a:xfrm>
          <a:prstGeom prst="rect">
            <a:avLst/>
          </a:prstGeom>
        </p:spPr>
      </p:pic>
      <p:pic>
        <p:nvPicPr>
          <p:cNvPr id="5" name="Graphic 4" descr="Doctor female with solid fill">
            <a:extLst>
              <a:ext uri="{FF2B5EF4-FFF2-40B4-BE49-F238E27FC236}">
                <a16:creationId xmlns:a16="http://schemas.microsoft.com/office/drawing/2014/main" id="{853EAD8C-E8E0-DA84-FDC8-4FF597F5F2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383280" y="1586484"/>
            <a:ext cx="685800" cy="685800"/>
          </a:xfrm>
          <a:prstGeom prst="rect">
            <a:avLst/>
          </a:prstGeom>
        </p:spPr>
      </p:pic>
      <p:pic>
        <p:nvPicPr>
          <p:cNvPr id="7" name="Graphic 6" descr="Chat with solid fill">
            <a:extLst>
              <a:ext uri="{FF2B5EF4-FFF2-40B4-BE49-F238E27FC236}">
                <a16:creationId xmlns:a16="http://schemas.microsoft.com/office/drawing/2014/main" id="{F59AE241-B68A-5ACA-7D02-12DFBC5B8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-6984" y="7224219"/>
            <a:ext cx="601852" cy="656578"/>
          </a:xfrm>
          <a:prstGeom prst="rect">
            <a:avLst/>
          </a:prstGeom>
        </p:spPr>
      </p:pic>
      <p:pic>
        <p:nvPicPr>
          <p:cNvPr id="9" name="Graphic 8" descr="Monthly calendar with solid fill">
            <a:extLst>
              <a:ext uri="{FF2B5EF4-FFF2-40B4-BE49-F238E27FC236}">
                <a16:creationId xmlns:a16="http://schemas.microsoft.com/office/drawing/2014/main" id="{87671935-E2F7-4DBD-BB8C-36A732EE07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394213" y="3088585"/>
            <a:ext cx="661946" cy="661946"/>
          </a:xfrm>
          <a:prstGeom prst="rect">
            <a:avLst/>
          </a:prstGeom>
        </p:spPr>
      </p:pic>
      <p:pic>
        <p:nvPicPr>
          <p:cNvPr id="23" name="Graphic 22" descr="IV with solid fill">
            <a:extLst>
              <a:ext uri="{FF2B5EF4-FFF2-40B4-BE49-F238E27FC236}">
                <a16:creationId xmlns:a16="http://schemas.microsoft.com/office/drawing/2014/main" id="{E7C9DC75-26D6-6CF3-3A81-879BCC17CE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-51208" y="4417029"/>
            <a:ext cx="653995" cy="653995"/>
          </a:xfrm>
          <a:prstGeom prst="rect">
            <a:avLst/>
          </a:prstGeom>
        </p:spPr>
      </p:pic>
      <p:pic>
        <p:nvPicPr>
          <p:cNvPr id="35" name="Graphic 34" descr="Medicine with solid fill">
            <a:extLst>
              <a:ext uri="{FF2B5EF4-FFF2-40B4-BE49-F238E27FC236}">
                <a16:creationId xmlns:a16="http://schemas.microsoft.com/office/drawing/2014/main" id="{067066A3-C33C-0E0A-A96E-8D96C797B2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367046" y="4451041"/>
            <a:ext cx="716280" cy="716280"/>
          </a:xfrm>
          <a:prstGeom prst="rect">
            <a:avLst/>
          </a:prstGeom>
        </p:spPr>
      </p:pic>
      <p:pic>
        <p:nvPicPr>
          <p:cNvPr id="47" name="Graphic 46" descr="Remote learning language with solid fill">
            <a:extLst>
              <a:ext uri="{FF2B5EF4-FFF2-40B4-BE49-F238E27FC236}">
                <a16:creationId xmlns:a16="http://schemas.microsoft.com/office/drawing/2014/main" id="{68B7E3B3-A44B-DACB-750D-46203714A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29000" y="8668479"/>
            <a:ext cx="603570" cy="603570"/>
          </a:xfrm>
          <a:prstGeom prst="rect">
            <a:avLst/>
          </a:prstGeom>
        </p:spPr>
      </p:pic>
      <p:pic>
        <p:nvPicPr>
          <p:cNvPr id="59" name="Graphic 58" descr="Checklist with solid fill">
            <a:extLst>
              <a:ext uri="{FF2B5EF4-FFF2-40B4-BE49-F238E27FC236}">
                <a16:creationId xmlns:a16="http://schemas.microsoft.com/office/drawing/2014/main" id="{B3CF152E-B198-B915-9F38-DCA8D83B90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-7620" y="1640705"/>
            <a:ext cx="610407" cy="610407"/>
          </a:xfrm>
          <a:prstGeom prst="rect">
            <a:avLst/>
          </a:prstGeom>
        </p:spPr>
      </p:pic>
      <p:pic>
        <p:nvPicPr>
          <p:cNvPr id="83" name="Graphic 82" descr="Globe outline">
            <a:extLst>
              <a:ext uri="{FF2B5EF4-FFF2-40B4-BE49-F238E27FC236}">
                <a16:creationId xmlns:a16="http://schemas.microsoft.com/office/drawing/2014/main" id="{9EB99620-2835-D7B8-3ACF-1201C111BC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-25173" y="8634984"/>
            <a:ext cx="614365" cy="614365"/>
          </a:xfrm>
          <a:prstGeom prst="rect">
            <a:avLst/>
          </a:prstGeom>
        </p:spPr>
      </p:pic>
      <p:pic>
        <p:nvPicPr>
          <p:cNvPr id="92" name="Graphic 91" descr="Care with solid fill">
            <a:extLst>
              <a:ext uri="{FF2B5EF4-FFF2-40B4-BE49-F238E27FC236}">
                <a16:creationId xmlns:a16="http://schemas.microsoft.com/office/drawing/2014/main" id="{B1E65E84-B5FC-6ABC-8768-389BC18319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444875" y="5880644"/>
            <a:ext cx="568645" cy="568645"/>
          </a:xfrm>
          <a:prstGeom prst="rect">
            <a:avLst/>
          </a:prstGeom>
        </p:spPr>
      </p:pic>
      <p:pic>
        <p:nvPicPr>
          <p:cNvPr id="94" name="Graphic 93" descr="Doctor male with solid fill">
            <a:extLst>
              <a:ext uri="{FF2B5EF4-FFF2-40B4-BE49-F238E27FC236}">
                <a16:creationId xmlns:a16="http://schemas.microsoft.com/office/drawing/2014/main" id="{82DB45C9-60E6-CEE6-EB86-A675903B13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-28245" y="2979556"/>
            <a:ext cx="644374" cy="644374"/>
          </a:xfrm>
          <a:prstGeom prst="rect">
            <a:avLst/>
          </a:prstGeom>
        </p:spPr>
      </p:pic>
      <p:pic>
        <p:nvPicPr>
          <p:cNvPr id="101" name="Graphic 100" descr="Candle with solid fill">
            <a:extLst>
              <a:ext uri="{FF2B5EF4-FFF2-40B4-BE49-F238E27FC236}">
                <a16:creationId xmlns:a16="http://schemas.microsoft.com/office/drawing/2014/main" id="{E6095B13-F4ED-2E1F-008D-0269C2AC7C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31751" y="5872148"/>
            <a:ext cx="550946" cy="5509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73531D4220B4B8DC89F1AB9AB0F90" ma:contentTypeVersion="22" ma:contentTypeDescription="Create a new document." ma:contentTypeScope="" ma:versionID="479f668a70516ae21027862fcf6360b7">
  <xsd:schema xmlns:xsd="http://www.w3.org/2001/XMLSchema" xmlns:xs="http://www.w3.org/2001/XMLSchema" xmlns:p="http://schemas.microsoft.com/office/2006/metadata/properties" xmlns:ns2="55f99f0f-87d8-4be9-9440-df45adb4b6c5" xmlns:ns3="eb556f03-1ab5-485a-9aea-0ebfad31cc2d" targetNamespace="http://schemas.microsoft.com/office/2006/metadata/properties" ma:root="true" ma:fieldsID="b1d769db5b4fb45b25d703c3fc871aec" ns2:_="" ns3:_="">
    <xsd:import namespace="55f99f0f-87d8-4be9-9440-df45adb4b6c5"/>
    <xsd:import namespace="eb556f03-1ab5-485a-9aea-0ebfad31cc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2:DocumentOwner_x002f_Creator" minOccurs="0"/>
                <xsd:element ref="ns2:ResponsiblePers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f99f0f-87d8-4be9-9440-df45adb4b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906682b-9559-4106-93ae-b8242d3392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Owner_x002f_Creator" ma:index="23" nillable="true" ma:displayName="Document Owner/ Creator" ma:description="Person responsible for the documents creation and/ or updates " ma:format="Dropdown" ma:list="UserInfo" ma:SharePointGroup="0" ma:internalName="DocumentOwner_x002f_Creator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sponsiblePerson" ma:index="24" nillable="true" ma:displayName="Responsible Person" ma:default="Not Noted" ma:format="Dropdown" ma:internalName="ResponsiblePerson">
      <xsd:simpleType>
        <xsd:restriction base="dms:Text">
          <xsd:maxLength value="255"/>
        </xsd:restriction>
      </xsd:simpleType>
    </xsd:element>
    <xsd:element name="_Flow_SignoffStatus" ma:index="25" nillable="true" ma:displayName="Sign-off status" ma:internalName="_x0024_Resources_x003a_core_x002c_Signoff_Status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56f03-1ab5-485a-9aea-0ebfad31cc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a2d7fde-55e5-4372-af2a-23590a38db2a}" ma:internalName="TaxCatchAll" ma:showField="CatchAllData" ma:web="eb556f03-1ab5-485a-9aea-0ebfad31cc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f99f0f-87d8-4be9-9440-df45adb4b6c5">
      <Terms xmlns="http://schemas.microsoft.com/office/infopath/2007/PartnerControls"/>
    </lcf76f155ced4ddcb4097134ff3c332f>
    <TaxCatchAll xmlns="eb556f03-1ab5-485a-9aea-0ebfad31cc2d" xsi:nil="true"/>
    <ResponsiblePerson xmlns="55f99f0f-87d8-4be9-9440-df45adb4b6c5">Not Noted</ResponsiblePerson>
    <_Flow_SignoffStatus xmlns="55f99f0f-87d8-4be9-9440-df45adb4b6c5" xsi:nil="true"/>
    <DocumentOwner_x002f_Creator xmlns="55f99f0f-87d8-4be9-9440-df45adb4b6c5">
      <UserInfo>
        <DisplayName/>
        <AccountId xsi:nil="true"/>
        <AccountType/>
      </UserInfo>
    </DocumentOwner_x002f_Creator>
  </documentManagement>
</p:properties>
</file>

<file path=customXml/itemProps1.xml><?xml version="1.0" encoding="utf-8"?>
<ds:datastoreItem xmlns:ds="http://schemas.openxmlformats.org/officeDocument/2006/customXml" ds:itemID="{0F1ED71A-6998-44D8-A07F-779A96400B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6DBCBC-174A-4FD9-B9B6-A2F27F4BD9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f99f0f-87d8-4be9-9440-df45adb4b6c5"/>
    <ds:schemaRef ds:uri="eb556f03-1ab5-485a-9aea-0ebfad31cc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EC5ABB-5553-402A-A0DF-9D7BE794768F}">
  <ds:schemaRefs>
    <ds:schemaRef ds:uri="http://schemas.microsoft.com/office/2006/metadata/properties"/>
    <ds:schemaRef ds:uri="http://schemas.microsoft.com/office/infopath/2007/PartnerControls"/>
    <ds:schemaRef ds:uri="55f99f0f-87d8-4be9-9440-df45adb4b6c5"/>
    <ds:schemaRef ds:uri="eb556f03-1ab5-485a-9aea-0ebfad31cc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678</Words>
  <Application>Microsoft Office PowerPoint</Application>
  <PresentationFormat>A4 Paper (210x297 mm)</PresentationFormat>
  <Paragraphs>74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Giovanny Zapata</cp:lastModifiedBy>
  <cp:revision>2</cp:revision>
  <dcterms:created xsi:type="dcterms:W3CDTF">2026-08-06T13:51:45Z</dcterms:created>
  <dcterms:modified xsi:type="dcterms:W3CDTF">2026-08-13T11:42:48Z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0x010100D1373531D4220B4B8DC89F1AB9AB0F90</vt:lpwstr>
  </property>
</Properties>
</file>